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O"/>
          </a:p>
        </p:txBody>
      </p:sp>
      <p:sp>
        <p:nvSpPr>
          <p:cNvPr id="4" name="Marcador de fecha 3"/>
          <p:cNvSpPr>
            <a:spLocks noGrp="1"/>
          </p:cNvSpPr>
          <p:nvPr>
            <p:ph type="dt" sz="half" idx="10"/>
          </p:nvPr>
        </p:nvSpPr>
        <p:spPr/>
        <p:txBody>
          <a:bodyPr/>
          <a:lstStyle/>
          <a:p>
            <a:fld id="{EE4216EF-8956-4ED6-9998-57C56C7860C5}" type="datetimeFigureOut">
              <a:rPr lang="es-CO" smtClean="0"/>
              <a:t>3/07/2019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726866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EE4216EF-8956-4ED6-9998-57C56C7860C5}" type="datetimeFigureOut">
              <a:rPr lang="es-CO" smtClean="0"/>
              <a:t>3/07/2019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199362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EE4216EF-8956-4ED6-9998-57C56C7860C5}" type="datetimeFigureOut">
              <a:rPr lang="es-CO" smtClean="0"/>
              <a:t>3/07/2019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17723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EE4216EF-8956-4ED6-9998-57C56C7860C5}" type="datetimeFigureOut">
              <a:rPr lang="es-CO" smtClean="0"/>
              <a:t>3/07/2019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251068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EE4216EF-8956-4ED6-9998-57C56C7860C5}" type="datetimeFigureOut">
              <a:rPr lang="es-CO" smtClean="0"/>
              <a:t>3/07/2019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74726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EE4216EF-8956-4ED6-9998-57C56C7860C5}" type="datetimeFigureOut">
              <a:rPr lang="es-CO" smtClean="0"/>
              <a:t>3/07/2019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171509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EE4216EF-8956-4ED6-9998-57C56C7860C5}" type="datetimeFigureOut">
              <a:rPr lang="es-CO" smtClean="0"/>
              <a:t>3/07/2019</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2503642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EE4216EF-8956-4ED6-9998-57C56C7860C5}" type="datetimeFigureOut">
              <a:rPr lang="es-CO" smtClean="0"/>
              <a:t>3/07/2019</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212763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E4216EF-8956-4ED6-9998-57C56C7860C5}" type="datetimeFigureOut">
              <a:rPr lang="es-CO" smtClean="0"/>
              <a:t>3/07/2019</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158299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E4216EF-8956-4ED6-9998-57C56C7860C5}" type="datetimeFigureOut">
              <a:rPr lang="es-CO" smtClean="0"/>
              <a:t>3/07/2019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232852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E4216EF-8956-4ED6-9998-57C56C7860C5}" type="datetimeFigureOut">
              <a:rPr lang="es-CO" smtClean="0"/>
              <a:t>3/07/2019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7EF13065-C775-4223-BA62-15FFAC3D74EF}" type="slidenum">
              <a:rPr lang="es-CO" smtClean="0"/>
              <a:t>‹Nº›</a:t>
            </a:fld>
            <a:endParaRPr lang="es-CO"/>
          </a:p>
        </p:txBody>
      </p:sp>
    </p:spTree>
    <p:extLst>
      <p:ext uri="{BB962C8B-B14F-4D97-AF65-F5344CB8AC3E}">
        <p14:creationId xmlns:p14="http://schemas.microsoft.com/office/powerpoint/2010/main" val="1962537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216EF-8956-4ED6-9998-57C56C7860C5}" type="datetimeFigureOut">
              <a:rPr lang="es-CO" smtClean="0"/>
              <a:t>3/07/2019</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13065-C775-4223-BA62-15FFAC3D74EF}" type="slidenum">
              <a:rPr lang="es-CO" smtClean="0"/>
              <a:t>‹Nº›</a:t>
            </a:fld>
            <a:endParaRPr lang="es-CO"/>
          </a:p>
        </p:txBody>
      </p:sp>
    </p:spTree>
    <p:extLst>
      <p:ext uri="{BB962C8B-B14F-4D97-AF65-F5344CB8AC3E}">
        <p14:creationId xmlns:p14="http://schemas.microsoft.com/office/powerpoint/2010/main" val="4090647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02385" y="701458"/>
            <a:ext cx="9908088" cy="5262979"/>
          </a:xfrm>
          <a:prstGeom prst="rect">
            <a:avLst/>
          </a:prstGeom>
          <a:noFill/>
        </p:spPr>
        <p:txBody>
          <a:bodyPr wrap="square" rtlCol="0">
            <a:spAutoFit/>
          </a:bodyPr>
          <a:lstStyle/>
          <a:p>
            <a:pPr algn="ctr"/>
            <a:r>
              <a:rPr lang="es-CO" sz="2400" dirty="0" smtClean="0">
                <a:latin typeface="Bodoni MT Black" panose="02070A03080606020203" pitchFamily="18" charset="0"/>
              </a:rPr>
              <a:t>EL PIE DE FOTO</a:t>
            </a:r>
          </a:p>
          <a:p>
            <a:pPr algn="just"/>
            <a:endParaRPr lang="es-CO" sz="2400" dirty="0" smtClean="0">
              <a:latin typeface="Arial Rounded MT Bold" panose="020F0704030504030204" pitchFamily="34" charset="0"/>
            </a:endParaRPr>
          </a:p>
          <a:p>
            <a:pPr algn="just"/>
            <a:r>
              <a:rPr lang="es-CO" sz="2400" dirty="0" smtClean="0">
                <a:latin typeface="Arial Rounded MT Bold" panose="020F0704030504030204" pitchFamily="34" charset="0"/>
              </a:rPr>
              <a:t>El Pie de Foto es el texto que acompaña una fotografía y excepcionalmente otras informaciones gráficas.</a:t>
            </a:r>
          </a:p>
          <a:p>
            <a:pPr algn="just"/>
            <a:r>
              <a:rPr lang="es-CO" sz="2400" dirty="0" smtClean="0">
                <a:latin typeface="Arial Rounded MT Bold" panose="020F0704030504030204" pitchFamily="34" charset="0"/>
              </a:rPr>
              <a:t>Toda fotografía, en principio, debe ir acompañada de un pie de foto.</a:t>
            </a:r>
          </a:p>
          <a:p>
            <a:pPr algn="just"/>
            <a:r>
              <a:rPr lang="es-CO" sz="2400" dirty="0">
                <a:latin typeface="Arial Rounded MT Bold" panose="020F0704030504030204" pitchFamily="34" charset="0"/>
              </a:rPr>
              <a:t>P</a:t>
            </a:r>
            <a:r>
              <a:rPr lang="es-CO" sz="2400" dirty="0" smtClean="0">
                <a:latin typeface="Arial Rounded MT Bold" panose="020F0704030504030204" pitchFamily="34" charset="0"/>
              </a:rPr>
              <a:t>or ejemplo, si se está hablando del deterioro que los años han producido en las iglesias construidas durante la Colonia, cualquier fotografía de iglesia que se publique junto con la nota debe indicar, en el pie de foto, de qué templo se trata, en dónde está y, cuando sea pertinente, el año en que se tomó la gráfica. </a:t>
            </a:r>
          </a:p>
          <a:p>
            <a:pPr algn="just"/>
            <a:r>
              <a:rPr lang="es-CO" sz="2400" dirty="0" smtClean="0">
                <a:latin typeface="Arial Rounded MT Bold" panose="020F0704030504030204" pitchFamily="34" charset="0"/>
              </a:rPr>
              <a:t>Los pies de foto deben ser puramente informativos, pero independientes del texto que acompañan. </a:t>
            </a:r>
          </a:p>
          <a:p>
            <a:pPr algn="just"/>
            <a:r>
              <a:rPr lang="es-CO" sz="2400" dirty="0" smtClean="0">
                <a:latin typeface="Arial Rounded MT Bold" panose="020F0704030504030204" pitchFamily="34" charset="0"/>
              </a:rPr>
              <a:t>También deben ser breves y completos. </a:t>
            </a:r>
            <a:endParaRPr lang="es-CO" sz="2400" dirty="0">
              <a:latin typeface="Arial Rounded MT Bold" panose="020F0704030504030204" pitchFamily="34" charset="0"/>
            </a:endParaRPr>
          </a:p>
        </p:txBody>
      </p:sp>
    </p:spTree>
    <p:extLst>
      <p:ext uri="{BB962C8B-B14F-4D97-AF65-F5344CB8AC3E}">
        <p14:creationId xmlns:p14="http://schemas.microsoft.com/office/powerpoint/2010/main" val="3442177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492" y="280398"/>
            <a:ext cx="9465087" cy="6289504"/>
          </a:xfrm>
          <a:prstGeom prst="rect">
            <a:avLst/>
          </a:prstGeom>
        </p:spPr>
      </p:pic>
    </p:spTree>
    <p:extLst>
      <p:ext uri="{BB962C8B-B14F-4D97-AF65-F5344CB8AC3E}">
        <p14:creationId xmlns:p14="http://schemas.microsoft.com/office/powerpoint/2010/main" val="9918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185612"/>
            <a:ext cx="10515600" cy="1325563"/>
          </a:xfrm>
        </p:spPr>
        <p:txBody>
          <a:bodyPr>
            <a:normAutofit fontScale="90000"/>
          </a:bodyPr>
          <a:lstStyle/>
          <a:p>
            <a:r>
              <a:rPr lang="es-CO" dirty="0" smtClean="0">
                <a:latin typeface="Arial Rounded MT Bold" panose="020F0704030504030204" pitchFamily="34" charset="0"/>
              </a:rPr>
              <a:t>Templo de San Ignacio, construido entre los años 1610 y 1691. Está ubicado en la calle 10, entre las carreras 6 y 7, en la Plaza Cuervo, Bogotá. </a:t>
            </a:r>
            <a:r>
              <a:rPr lang="es-CO" sz="2200" dirty="0" smtClean="0">
                <a:latin typeface="Arial Rounded MT Bold" panose="020F0704030504030204" pitchFamily="34" charset="0"/>
              </a:rPr>
              <a:t>Foto El Catolicismo 2018   </a:t>
            </a:r>
            <a:endParaRPr lang="es-CO" sz="2200" dirty="0">
              <a:latin typeface="Arial Rounded MT Bold" panose="020F0704030504030204" pitchFamily="34" charset="0"/>
            </a:endParaRPr>
          </a:p>
        </p:txBody>
      </p:sp>
    </p:spTree>
    <p:extLst>
      <p:ext uri="{BB962C8B-B14F-4D97-AF65-F5344CB8AC3E}">
        <p14:creationId xmlns:p14="http://schemas.microsoft.com/office/powerpoint/2010/main" val="1374248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335878"/>
            <a:ext cx="10515600" cy="3308464"/>
          </a:xfrm>
        </p:spPr>
        <p:txBody>
          <a:bodyPr>
            <a:normAutofit/>
          </a:bodyPr>
          <a:lstStyle/>
          <a:p>
            <a:pPr marL="0" indent="0" algn="just">
              <a:buNone/>
            </a:pPr>
            <a:r>
              <a:rPr lang="es-CO" sz="2400" dirty="0" smtClean="0">
                <a:latin typeface="Arial Rounded MT Bold" panose="020F0704030504030204" pitchFamily="34" charset="0"/>
              </a:rPr>
              <a:t>Una buena fotografía no necesita ser explicada. No se debe reiterar en el pie de foto lo que es obvio al mirar la fotografía. </a:t>
            </a:r>
          </a:p>
          <a:p>
            <a:pPr marL="0" indent="0" algn="just">
              <a:buNone/>
            </a:pPr>
            <a:r>
              <a:rPr lang="es-CO" sz="2400" dirty="0" smtClean="0">
                <a:latin typeface="Arial Rounded MT Bold" panose="020F0704030504030204" pitchFamily="34" charset="0"/>
              </a:rPr>
              <a:t>Hay que buscar más bien los detalles interesantes que puedan pasar inadvertidos al lector. </a:t>
            </a:r>
          </a:p>
          <a:p>
            <a:pPr marL="0" indent="0" algn="just">
              <a:buNone/>
            </a:pPr>
            <a:r>
              <a:rPr lang="es-CO" sz="2400" dirty="0" smtClean="0">
                <a:latin typeface="Arial Rounded MT Bold" panose="020F0704030504030204" pitchFamily="34" charset="0"/>
              </a:rPr>
              <a:t>Un buen pie de foto ampliará la información visual y agregará detalles que no figuren en el titular de la noticia. </a:t>
            </a:r>
          </a:p>
          <a:p>
            <a:pPr marL="0" indent="0" algn="just">
              <a:buNone/>
            </a:pPr>
            <a:r>
              <a:rPr lang="es-CO" sz="2400" dirty="0" smtClean="0">
                <a:latin typeface="Arial Rounded MT Bold" panose="020F0704030504030204" pitchFamily="34" charset="0"/>
              </a:rPr>
              <a:t>Ningún pie de foto debe ser redactado como un título. </a:t>
            </a:r>
          </a:p>
          <a:p>
            <a:endParaRPr lang="es-CO" dirty="0"/>
          </a:p>
        </p:txBody>
      </p:sp>
    </p:spTree>
    <p:extLst>
      <p:ext uri="{BB962C8B-B14F-4D97-AF65-F5344CB8AC3E}">
        <p14:creationId xmlns:p14="http://schemas.microsoft.com/office/powerpoint/2010/main" val="475532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313407" y="293006"/>
            <a:ext cx="9700953" cy="6435188"/>
          </a:xfrm>
          <a:prstGeom prst="rect">
            <a:avLst/>
          </a:prstGeom>
        </p:spPr>
      </p:pic>
    </p:spTree>
    <p:extLst>
      <p:ext uri="{BB962C8B-B14F-4D97-AF65-F5344CB8AC3E}">
        <p14:creationId xmlns:p14="http://schemas.microsoft.com/office/powerpoint/2010/main" val="2767973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20982" y="1305099"/>
            <a:ext cx="8695113" cy="4093428"/>
          </a:xfrm>
          <a:prstGeom prst="rect">
            <a:avLst/>
          </a:prstGeom>
          <a:noFill/>
        </p:spPr>
        <p:txBody>
          <a:bodyPr wrap="square" rtlCol="0">
            <a:spAutoFit/>
          </a:bodyPr>
          <a:lstStyle/>
          <a:p>
            <a:pPr algn="just"/>
            <a:r>
              <a:rPr lang="es-CO" sz="4000" dirty="0" smtClean="0">
                <a:latin typeface="Arial Rounded MT Bold" panose="020F0704030504030204" pitchFamily="34" charset="0"/>
              </a:rPr>
              <a:t>El púlpito, a la derecha, coronado por un ángel que estuvo muchos años perdido. Fue encontrado en un tienda de antigüedades de Chapinero y comprado para que volviera a donde le corresponde. </a:t>
            </a:r>
            <a:r>
              <a:rPr lang="es-CO" sz="2000" dirty="0" smtClean="0">
                <a:latin typeface="Arial Rounded MT Bold" panose="020F0704030504030204" pitchFamily="34" charset="0"/>
              </a:rPr>
              <a:t>Foto El Catolicismo 2018 </a:t>
            </a:r>
            <a:endParaRPr lang="es-CO" sz="2000" dirty="0">
              <a:latin typeface="Arial Rounded MT Bold" panose="020F0704030504030204" pitchFamily="34" charset="0"/>
            </a:endParaRPr>
          </a:p>
        </p:txBody>
      </p:sp>
    </p:spTree>
    <p:extLst>
      <p:ext uri="{BB962C8B-B14F-4D97-AF65-F5344CB8AC3E}">
        <p14:creationId xmlns:p14="http://schemas.microsoft.com/office/powerpoint/2010/main" val="1342072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838200" y="1160606"/>
            <a:ext cx="10515600" cy="5215255"/>
          </a:xfrm>
        </p:spPr>
        <p:txBody>
          <a:bodyPr>
            <a:normAutofit/>
          </a:bodyPr>
          <a:lstStyle/>
          <a:p>
            <a:pPr marL="0" indent="0" algn="just">
              <a:buNone/>
            </a:pPr>
            <a:r>
              <a:rPr lang="es-CO" sz="2600" dirty="0" smtClean="0">
                <a:latin typeface="Arial Rounded MT Bold" panose="020F0704030504030204" pitchFamily="34" charset="0"/>
              </a:rPr>
              <a:t>El pie de foto debe contener la fecha y el lugar de la escena e identificar con su nombre completo, de izquierda a derecha, a todas las personas que aparezcan en la gráfica. </a:t>
            </a:r>
          </a:p>
          <a:p>
            <a:pPr marL="0" indent="0" algn="just">
              <a:buNone/>
            </a:pPr>
            <a:r>
              <a:rPr lang="es-CO" sz="2600" dirty="0" smtClean="0">
                <a:latin typeface="Arial Rounded MT Bold" panose="020F0704030504030204" pitchFamily="34" charset="0"/>
              </a:rPr>
              <a:t>Es obligación del fotógrafo preguntar y anotar correctamente los nombres de todas las personas que figuran en la fotografía. </a:t>
            </a:r>
          </a:p>
          <a:p>
            <a:pPr marL="0" indent="0" algn="just">
              <a:buNone/>
            </a:pPr>
            <a:r>
              <a:rPr lang="es-CO" sz="2600" dirty="0" smtClean="0">
                <a:latin typeface="Arial Rounded MT Bold" panose="020F0704030504030204" pitchFamily="34" charset="0"/>
              </a:rPr>
              <a:t>Todo pie de foto deberá iniciarse con una, dos o tres palabras de gancho.</a:t>
            </a:r>
          </a:p>
          <a:p>
            <a:pPr marL="0" indent="0" algn="just">
              <a:buNone/>
            </a:pPr>
            <a:r>
              <a:rPr lang="es-CO" sz="2600" dirty="0" smtClean="0">
                <a:latin typeface="Arial Rounded MT Bold" panose="020F0704030504030204" pitchFamily="34" charset="0"/>
              </a:rPr>
              <a:t>Estas palabras describen sucintamente la fotografía, pero no son un titular. </a:t>
            </a:r>
          </a:p>
          <a:p>
            <a:pPr marL="0" indent="0">
              <a:buNone/>
            </a:pPr>
            <a:endParaRPr lang="es-CO" dirty="0"/>
          </a:p>
        </p:txBody>
      </p:sp>
    </p:spTree>
    <p:extLst>
      <p:ext uri="{BB962C8B-B14F-4D97-AF65-F5344CB8AC3E}">
        <p14:creationId xmlns:p14="http://schemas.microsoft.com/office/powerpoint/2010/main" val="132128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b="3475"/>
          <a:stretch/>
        </p:blipFill>
        <p:spPr>
          <a:xfrm>
            <a:off x="0" y="299259"/>
            <a:ext cx="11788857" cy="6400799"/>
          </a:xfrm>
          <a:prstGeom prst="rect">
            <a:avLst/>
          </a:prstGeom>
        </p:spPr>
      </p:pic>
    </p:spTree>
    <p:extLst>
      <p:ext uri="{BB962C8B-B14F-4D97-AF65-F5344CB8AC3E}">
        <p14:creationId xmlns:p14="http://schemas.microsoft.com/office/powerpoint/2010/main" val="3653365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864524" y="1005840"/>
            <a:ext cx="9700952" cy="4401205"/>
          </a:xfrm>
          <a:prstGeom prst="rect">
            <a:avLst/>
          </a:prstGeom>
          <a:noFill/>
        </p:spPr>
        <p:txBody>
          <a:bodyPr wrap="square" rtlCol="0">
            <a:spAutoFit/>
          </a:bodyPr>
          <a:lstStyle/>
          <a:p>
            <a:pPr algn="just"/>
            <a:r>
              <a:rPr lang="es-CO" sz="2800" dirty="0" smtClean="0">
                <a:latin typeface="Arial Rounded MT Bold" panose="020F0704030504030204" pitchFamily="34" charset="0"/>
              </a:rPr>
              <a:t>A la bendición del oratorio del Centro de Escucha de </a:t>
            </a:r>
            <a:r>
              <a:rPr lang="es-CO" sz="2800" dirty="0">
                <a:latin typeface="Arial Rounded MT Bold" panose="020F0704030504030204" pitchFamily="34" charset="0"/>
              </a:rPr>
              <a:t>l</a:t>
            </a:r>
            <a:r>
              <a:rPr lang="es-CO" sz="2800" dirty="0" smtClean="0">
                <a:latin typeface="Arial Rounded MT Bold" panose="020F0704030504030204" pitchFamily="34" charset="0"/>
              </a:rPr>
              <a:t>a parroquia de las Nieves, el pasado 3 de noviembre de 2017, asistieron personas directamente vinculadas con este servicio, fieles, caminantes atraídos por el movimiento y quienes aparecen en esta imagen (de Izq. </a:t>
            </a:r>
            <a:r>
              <a:rPr lang="es-CO" sz="2800" dirty="0">
                <a:latin typeface="Arial Rounded MT Bold" panose="020F0704030504030204" pitchFamily="34" charset="0"/>
              </a:rPr>
              <a:t>a</a:t>
            </a:r>
            <a:r>
              <a:rPr lang="es-CO" sz="2800" dirty="0" smtClean="0">
                <a:latin typeface="Arial Rounded MT Bold" panose="020F0704030504030204" pitchFamily="34" charset="0"/>
              </a:rPr>
              <a:t> Der.) Marta Vélez, psicóloga; monseñor Alberto Forero; Carmen </a:t>
            </a:r>
            <a:r>
              <a:rPr lang="es-CO" sz="2800" dirty="0" err="1" smtClean="0">
                <a:latin typeface="Arial Rounded MT Bold" panose="020F0704030504030204" pitchFamily="34" charset="0"/>
              </a:rPr>
              <a:t>Velandia</a:t>
            </a:r>
            <a:r>
              <a:rPr lang="es-CO" sz="2800" dirty="0" smtClean="0">
                <a:latin typeface="Arial Rounded MT Bold" panose="020F0704030504030204" pitchFamily="34" charset="0"/>
              </a:rPr>
              <a:t>, coordinadora; </a:t>
            </a:r>
            <a:r>
              <a:rPr lang="es-CO" sz="2800" dirty="0" smtClean="0">
                <a:latin typeface="Arial Rounded MT Bold" panose="020F0704030504030204" pitchFamily="34" charset="0"/>
              </a:rPr>
              <a:t>monseñor </a:t>
            </a:r>
            <a:r>
              <a:rPr lang="es-CO" sz="2800" dirty="0" smtClean="0">
                <a:latin typeface="Arial Rounded MT Bold" panose="020F0704030504030204" pitchFamily="34" charset="0"/>
              </a:rPr>
              <a:t>Gabriel Londoño, párroco; monseñor Alberto </a:t>
            </a:r>
            <a:r>
              <a:rPr lang="es-CO" sz="2800" dirty="0" err="1" smtClean="0">
                <a:latin typeface="Arial Rounded MT Bold" panose="020F0704030504030204" pitchFamily="34" charset="0"/>
              </a:rPr>
              <a:t>Ojalvo</a:t>
            </a:r>
            <a:r>
              <a:rPr lang="es-CO" sz="2800" dirty="0" smtClean="0">
                <a:latin typeface="Arial Rounded MT Bold" panose="020F0704030504030204" pitchFamily="34" charset="0"/>
              </a:rPr>
              <a:t>; monseñor Daniel Delgado y el señor cardenal Rubén Salazar Gómez. </a:t>
            </a:r>
            <a:r>
              <a:rPr lang="es-CO" sz="2000" dirty="0" smtClean="0">
                <a:latin typeface="Arial Rounded MT Bold" panose="020F0704030504030204" pitchFamily="34" charset="0"/>
              </a:rPr>
              <a:t>Foto El Catolicismo 2017</a:t>
            </a:r>
            <a:endParaRPr lang="es-CO" sz="2000" dirty="0">
              <a:latin typeface="Arial Rounded MT Bold" panose="020F0704030504030204" pitchFamily="34" charset="0"/>
            </a:endParaRPr>
          </a:p>
        </p:txBody>
      </p:sp>
    </p:spTree>
    <p:extLst>
      <p:ext uri="{BB962C8B-B14F-4D97-AF65-F5344CB8AC3E}">
        <p14:creationId xmlns:p14="http://schemas.microsoft.com/office/powerpoint/2010/main" val="51610134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453</Words>
  <Application>Microsoft Office PowerPoint</Application>
  <PresentationFormat>Panorámica</PresentationFormat>
  <Paragraphs>18</Paragraphs>
  <Slides>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Arial</vt:lpstr>
      <vt:lpstr>Arial Rounded MT Bold</vt:lpstr>
      <vt:lpstr>Bodoni MT Black</vt:lpstr>
      <vt:lpstr>Calibri</vt:lpstr>
      <vt:lpstr>Calibri Light</vt:lpstr>
      <vt:lpstr>Tema de Office</vt:lpstr>
      <vt:lpstr>Presentación de PowerPoint</vt:lpstr>
      <vt:lpstr>Presentación de PowerPoint</vt:lpstr>
      <vt:lpstr>Templo de San Ignacio, construido entre los años 1610 y 1691. Está ubicado en la calle 10, entre las carreras 6 y 7, en la Plaza Cuervo, Bogotá. Foto El Catolicismo 2018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Windows User</dc:creator>
  <cp:lastModifiedBy>jefe de redaccion</cp:lastModifiedBy>
  <cp:revision>10</cp:revision>
  <dcterms:created xsi:type="dcterms:W3CDTF">2018-02-23T17:12:43Z</dcterms:created>
  <dcterms:modified xsi:type="dcterms:W3CDTF">2019-07-03T14:52:27Z</dcterms:modified>
</cp:coreProperties>
</file>